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10287000" cx="18288000"/>
  <p:notesSz cx="6858000" cy="9144000"/>
  <p:embeddedFontLst>
    <p:embeddedFont>
      <p:font typeface="Montserrat"/>
      <p:bold r:id="rId16"/>
      <p:boldItalic r:id="rId17"/>
    </p:embeddedFont>
    <p:embeddedFont>
      <p:font typeface="Montserrat Light"/>
      <p:regular r:id="rId18"/>
      <p:bold r:id="rId19"/>
      <p:italic r:id="rId20"/>
      <p:boldItalic r:id="rId21"/>
    </p:embeddedFont>
    <p:embeddedFont>
      <p:font typeface="Cinzel"/>
      <p:regular r:id="rId22"/>
      <p:bold r:id="rId23"/>
    </p:embeddedFont>
    <p:embeddedFont>
      <p:font typeface="Open Sans ExtraBold"/>
      <p:bold r:id="rId24"/>
      <p:boldItalic r:id="rId25"/>
    </p:embeddedFont>
    <p:embeddedFont>
      <p:font typeface="Open Sans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Light-italic.fntdata"/><Relationship Id="rId22" Type="http://schemas.openxmlformats.org/officeDocument/2006/relationships/font" Target="fonts/Cinzel-regular.fntdata"/><Relationship Id="rId21" Type="http://schemas.openxmlformats.org/officeDocument/2006/relationships/font" Target="fonts/MontserratLight-boldItalic.fntdata"/><Relationship Id="rId24" Type="http://schemas.openxmlformats.org/officeDocument/2006/relationships/font" Target="fonts/OpenSansExtraBold-bold.fntdata"/><Relationship Id="rId23" Type="http://schemas.openxmlformats.org/officeDocument/2006/relationships/font" Target="fonts/Cinzel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OpenSans-regular.fntdata"/><Relationship Id="rId25" Type="http://schemas.openxmlformats.org/officeDocument/2006/relationships/font" Target="fonts/OpenSansExtraBold-boldItalic.fntdata"/><Relationship Id="rId28" Type="http://schemas.openxmlformats.org/officeDocument/2006/relationships/font" Target="fonts/OpenSans-italic.fntdata"/><Relationship Id="rId27" Type="http://schemas.openxmlformats.org/officeDocument/2006/relationships/font" Target="fonts/OpenSans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OpenSans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Montserrat-boldItalic.fntdata"/><Relationship Id="rId16" Type="http://schemas.openxmlformats.org/officeDocument/2006/relationships/font" Target="fonts/Montserrat-bold.fntdata"/><Relationship Id="rId19" Type="http://schemas.openxmlformats.org/officeDocument/2006/relationships/font" Target="fonts/MontserratLight-bold.fntdata"/><Relationship Id="rId18" Type="http://schemas.openxmlformats.org/officeDocument/2006/relationships/font" Target="fonts/MontserratLigh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5" Type="http://schemas.openxmlformats.org/officeDocument/2006/relationships/image" Target="../media/image6.png"/><Relationship Id="rId6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Relationship Id="rId4" Type="http://schemas.openxmlformats.org/officeDocument/2006/relationships/image" Target="../media/image12.jpg"/><Relationship Id="rId5" Type="http://schemas.openxmlformats.org/officeDocument/2006/relationships/image" Target="../media/image11.jpg"/><Relationship Id="rId6" Type="http://schemas.openxmlformats.org/officeDocument/2006/relationships/image" Target="../media/image1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jpg"/><Relationship Id="rId4" Type="http://schemas.openxmlformats.org/officeDocument/2006/relationships/image" Target="../media/image8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10F0F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15373708" y="7031334"/>
            <a:ext cx="6482278" cy="6511333"/>
          </a:xfrm>
          <a:custGeom>
            <a:rect b="b" l="l" r="r" t="t"/>
            <a:pathLst>
              <a:path extrusionOk="0" h="6350000" w="6321665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FF161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3"/>
          <p:cNvSpPr/>
          <p:nvPr/>
        </p:nvSpPr>
        <p:spPr>
          <a:xfrm>
            <a:off x="-1962962" y="-3546217"/>
            <a:ext cx="6266491" cy="6294579"/>
          </a:xfrm>
          <a:custGeom>
            <a:rect b="b" l="l" r="r" t="t"/>
            <a:pathLst>
              <a:path extrusionOk="0" h="6350000" w="6321665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004AA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3"/>
          <p:cNvSpPr/>
          <p:nvPr/>
        </p:nvSpPr>
        <p:spPr>
          <a:xfrm>
            <a:off x="17722638" y="4357337"/>
            <a:ext cx="9525" cy="3091986"/>
          </a:xfrm>
          <a:prstGeom prst="rect">
            <a:avLst/>
          </a:prstGeom>
          <a:solidFill>
            <a:srgbClr val="F5F5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7" name="Google Shape;87;p13"/>
          <p:cNvPicPr preferRelativeResize="0"/>
          <p:nvPr/>
        </p:nvPicPr>
        <p:blipFill rotWithShape="1">
          <a:blip r:embed="rId3">
            <a:alphaModFix/>
          </a:blip>
          <a:srcRect b="8192" l="0" r="0" t="8192"/>
          <a:stretch/>
        </p:blipFill>
        <p:spPr>
          <a:xfrm>
            <a:off x="10698658" y="2468108"/>
            <a:ext cx="5924167" cy="495354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3"/>
          <p:cNvSpPr txBox="1"/>
          <p:nvPr/>
        </p:nvSpPr>
        <p:spPr>
          <a:xfrm rot="-5400000">
            <a:off x="16892397" y="8827540"/>
            <a:ext cx="1721059" cy="1043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39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67" u="none" cap="none" strike="noStrike">
                <a:solidFill>
                  <a:srgbClr val="F5F5EF"/>
                </a:solidFill>
                <a:latin typeface="Montserrat"/>
                <a:ea typeface="Montserrat"/>
                <a:cs typeface="Montserrat"/>
                <a:sym typeface="Montserrat"/>
              </a:rPr>
              <a:t>CLASE DE CIENCIAS</a:t>
            </a:r>
            <a:endParaRPr/>
          </a:p>
        </p:txBody>
      </p:sp>
      <p:sp>
        <p:nvSpPr>
          <p:cNvPr id="89" name="Google Shape;89;p13"/>
          <p:cNvSpPr txBox="1"/>
          <p:nvPr/>
        </p:nvSpPr>
        <p:spPr>
          <a:xfrm rot="-5400000">
            <a:off x="15841244" y="2400846"/>
            <a:ext cx="3778459" cy="1345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140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83" u="none" cap="none" strike="noStrike">
                <a:solidFill>
                  <a:srgbClr val="F5F5E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SECUNDARIA SAN PEDRO</a:t>
            </a:r>
            <a:endParaRPr/>
          </a:p>
        </p:txBody>
      </p:sp>
      <p:grpSp>
        <p:nvGrpSpPr>
          <p:cNvPr id="90" name="Google Shape;90;p13"/>
          <p:cNvGrpSpPr/>
          <p:nvPr/>
        </p:nvGrpSpPr>
        <p:grpSpPr>
          <a:xfrm>
            <a:off x="1028700" y="3758965"/>
            <a:ext cx="9768135" cy="2144365"/>
            <a:chOff x="0" y="-38100"/>
            <a:chExt cx="13024180" cy="2859153"/>
          </a:xfrm>
        </p:grpSpPr>
        <p:sp>
          <p:nvSpPr>
            <p:cNvPr id="91" name="Google Shape;91;p13"/>
            <p:cNvSpPr txBox="1"/>
            <p:nvPr/>
          </p:nvSpPr>
          <p:spPr>
            <a:xfrm>
              <a:off x="0" y="689888"/>
              <a:ext cx="13024180" cy="14728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1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7500" u="none" cap="none" strike="noStrike">
                  <a:solidFill>
                    <a:srgbClr val="FFFFFF"/>
                  </a:solidFill>
                  <a:latin typeface="Cinzel"/>
                  <a:ea typeface="Cinzel"/>
                  <a:cs typeface="Cinzel"/>
                  <a:sym typeface="Cinzel"/>
                </a:rPr>
                <a:t>SPLITGATE </a:t>
              </a:r>
              <a:endParaRPr/>
            </a:p>
          </p:txBody>
        </p:sp>
        <p:sp>
          <p:nvSpPr>
            <p:cNvPr id="92" name="Google Shape;92;p13"/>
            <p:cNvSpPr txBox="1"/>
            <p:nvPr/>
          </p:nvSpPr>
          <p:spPr>
            <a:xfrm>
              <a:off x="0" y="-38100"/>
              <a:ext cx="13024180" cy="3244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11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3"/>
            <p:cNvSpPr txBox="1"/>
            <p:nvPr/>
          </p:nvSpPr>
          <p:spPr>
            <a:xfrm>
              <a:off x="0" y="2496628"/>
              <a:ext cx="13024180" cy="3244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3995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439" u="none" cap="none" strike="noStrik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GABRIEL A. ERAZO  12-ANA </a:t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 txBox="1"/>
          <p:nvPr/>
        </p:nvSpPr>
        <p:spPr>
          <a:xfrm>
            <a:off x="5219055" y="180975"/>
            <a:ext cx="7849890" cy="1533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0" u="none" cap="none" strike="noStrike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Introducción </a:t>
            </a:r>
            <a:endParaRPr/>
          </a:p>
        </p:txBody>
      </p:sp>
      <p:sp>
        <p:nvSpPr>
          <p:cNvPr id="99" name="Google Shape;99;p14"/>
          <p:cNvSpPr txBox="1"/>
          <p:nvPr/>
        </p:nvSpPr>
        <p:spPr>
          <a:xfrm>
            <a:off x="1028700" y="2394425"/>
            <a:ext cx="16230600" cy="36461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199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Es a  first person shooting game gratuito con varios modos de juegos y esta disponible para Linux, Microsoft Windows en Steam, Xbox One y Serie X/S y Playstation 4 y 5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46561" y="4138375"/>
            <a:ext cx="11301259" cy="5650629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5"/>
          <p:cNvSpPr txBox="1"/>
          <p:nvPr/>
        </p:nvSpPr>
        <p:spPr>
          <a:xfrm>
            <a:off x="6406158" y="180975"/>
            <a:ext cx="5475684" cy="1533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0" u="none" cap="none" strike="noStrike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Creación </a:t>
            </a:r>
            <a:endParaRPr/>
          </a:p>
        </p:txBody>
      </p:sp>
      <p:sp>
        <p:nvSpPr>
          <p:cNvPr id="106" name="Google Shape;106;p15"/>
          <p:cNvSpPr txBox="1"/>
          <p:nvPr/>
        </p:nvSpPr>
        <p:spPr>
          <a:xfrm>
            <a:off x="1028700" y="2007011"/>
            <a:ext cx="12735244" cy="6907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55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24 de mayo de 2019 se lanzó con acceso anticipado </a:t>
            </a:r>
            <a:endParaRPr/>
          </a:p>
        </p:txBody>
      </p:sp>
      <p:sp>
        <p:nvSpPr>
          <p:cNvPr id="107" name="Google Shape;107;p15"/>
          <p:cNvSpPr txBox="1"/>
          <p:nvPr/>
        </p:nvSpPr>
        <p:spPr>
          <a:xfrm>
            <a:off x="1028700" y="3256806"/>
            <a:ext cx="8959354" cy="6906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59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Creado por el estudio de 1047 games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6"/>
          <p:cNvPicPr preferRelativeResize="0"/>
          <p:nvPr/>
        </p:nvPicPr>
        <p:blipFill rotWithShape="1">
          <a:blip r:embed="rId3">
            <a:alphaModFix/>
          </a:blip>
          <a:srcRect b="2455" l="0" r="0" t="0"/>
          <a:stretch/>
        </p:blipFill>
        <p:spPr>
          <a:xfrm>
            <a:off x="476731" y="2006183"/>
            <a:ext cx="4604115" cy="2194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15692" y="1251803"/>
            <a:ext cx="2829831" cy="4244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681344" y="-307710"/>
            <a:ext cx="10695621" cy="9017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014277" y="1428327"/>
            <a:ext cx="7783395" cy="3891697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6"/>
          <p:cNvSpPr txBox="1"/>
          <p:nvPr/>
        </p:nvSpPr>
        <p:spPr>
          <a:xfrm>
            <a:off x="6905171" y="2648275"/>
            <a:ext cx="5626784" cy="13089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687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=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17"/>
          <p:cNvPicPr preferRelativeResize="0"/>
          <p:nvPr/>
        </p:nvPicPr>
        <p:blipFill rotWithShape="1">
          <a:blip r:embed="rId3">
            <a:alphaModFix/>
          </a:blip>
          <a:srcRect b="0" l="5227" r="5226" t="0"/>
          <a:stretch/>
        </p:blipFill>
        <p:spPr>
          <a:xfrm>
            <a:off x="2869978" y="2167439"/>
            <a:ext cx="4597895" cy="2888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300438" y="1972084"/>
            <a:ext cx="5494192" cy="3083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76263" y="5676137"/>
            <a:ext cx="7767737" cy="38838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7"/>
          <p:cNvPicPr preferRelativeResize="0"/>
          <p:nvPr/>
        </p:nvPicPr>
        <p:blipFill rotWithShape="1">
          <a:blip r:embed="rId6">
            <a:alphaModFix/>
          </a:blip>
          <a:srcRect b="0" l="15344" r="15316" t="3300"/>
          <a:stretch/>
        </p:blipFill>
        <p:spPr>
          <a:xfrm>
            <a:off x="10085383" y="5447210"/>
            <a:ext cx="6986862" cy="4112795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7"/>
          <p:cNvSpPr txBox="1"/>
          <p:nvPr/>
        </p:nvSpPr>
        <p:spPr>
          <a:xfrm>
            <a:off x="4146472" y="443219"/>
            <a:ext cx="10663356" cy="1533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0" u="none" cap="none" strike="noStrike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Comparación 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8"/>
          <p:cNvPicPr preferRelativeResize="0"/>
          <p:nvPr/>
        </p:nvPicPr>
        <p:blipFill rotWithShape="1">
          <a:blip r:embed="rId3">
            <a:alphaModFix/>
          </a:blip>
          <a:srcRect b="2252" l="5068" r="28013" t="7258"/>
          <a:stretch/>
        </p:blipFill>
        <p:spPr>
          <a:xfrm>
            <a:off x="6530870" y="4049041"/>
            <a:ext cx="7562518" cy="5752304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8"/>
          <p:cNvSpPr txBox="1"/>
          <p:nvPr/>
        </p:nvSpPr>
        <p:spPr>
          <a:xfrm>
            <a:off x="4544674" y="349622"/>
            <a:ext cx="9548714" cy="1533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0" u="none" cap="none" strike="noStrike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De que se trata?</a:t>
            </a:r>
            <a:endParaRPr/>
          </a:p>
        </p:txBody>
      </p:sp>
      <p:sp>
        <p:nvSpPr>
          <p:cNvPr id="132" name="Google Shape;132;p18"/>
          <p:cNvSpPr txBox="1"/>
          <p:nvPr/>
        </p:nvSpPr>
        <p:spPr>
          <a:xfrm>
            <a:off x="1489589" y="2553238"/>
            <a:ext cx="9548714" cy="6953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Es un juego shooting multijugador</a:t>
            </a:r>
            <a:endParaRPr/>
          </a:p>
        </p:txBody>
      </p:sp>
      <p:sp>
        <p:nvSpPr>
          <p:cNvPr id="133" name="Google Shape;133;p18"/>
          <p:cNvSpPr txBox="1"/>
          <p:nvPr/>
        </p:nvSpPr>
        <p:spPr>
          <a:xfrm>
            <a:off x="2269210" y="3501870"/>
            <a:ext cx="3120430" cy="6953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Hay portales </a:t>
            </a:r>
            <a:endParaRPr/>
          </a:p>
        </p:txBody>
      </p:sp>
      <p:sp>
        <p:nvSpPr>
          <p:cNvPr id="134" name="Google Shape;134;p18"/>
          <p:cNvSpPr txBox="1"/>
          <p:nvPr/>
        </p:nvSpPr>
        <p:spPr>
          <a:xfrm>
            <a:off x="2269210" y="4752975"/>
            <a:ext cx="3120430" cy="6953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Un BFB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19"/>
          <p:cNvPicPr preferRelativeResize="0"/>
          <p:nvPr/>
        </p:nvPicPr>
        <p:blipFill rotWithShape="1">
          <a:blip r:embed="rId3">
            <a:alphaModFix/>
          </a:blip>
          <a:srcRect b="249" l="0" r="0" t="0"/>
          <a:stretch/>
        </p:blipFill>
        <p:spPr>
          <a:xfrm>
            <a:off x="1518144" y="4691932"/>
            <a:ext cx="7881658" cy="4422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6961" y="4785132"/>
            <a:ext cx="7952299" cy="4473168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9"/>
          <p:cNvSpPr txBox="1"/>
          <p:nvPr/>
        </p:nvSpPr>
        <p:spPr>
          <a:xfrm>
            <a:off x="4807412" y="413270"/>
            <a:ext cx="9184779" cy="1533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0" u="none" cap="none" strike="noStrike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Es entretenido?</a:t>
            </a:r>
            <a:endParaRPr/>
          </a:p>
        </p:txBody>
      </p:sp>
      <p:sp>
        <p:nvSpPr>
          <p:cNvPr id="142" name="Google Shape;142;p19"/>
          <p:cNvSpPr txBox="1"/>
          <p:nvPr/>
        </p:nvSpPr>
        <p:spPr>
          <a:xfrm>
            <a:off x="1028700" y="2308478"/>
            <a:ext cx="11262817" cy="6953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Es bastante entretenido y es un big brain game </a:t>
            </a:r>
            <a:endParaRPr/>
          </a:p>
        </p:txBody>
      </p:sp>
      <p:sp>
        <p:nvSpPr>
          <p:cNvPr id="143" name="Google Shape;143;p19"/>
          <p:cNvSpPr txBox="1"/>
          <p:nvPr/>
        </p:nvSpPr>
        <p:spPr>
          <a:xfrm>
            <a:off x="1028700" y="3193158"/>
            <a:ext cx="4398070" cy="6959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1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Portal estratégico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0" y="3833511"/>
            <a:ext cx="5670919" cy="5626024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0"/>
          <p:cNvSpPr txBox="1"/>
          <p:nvPr/>
        </p:nvSpPr>
        <p:spPr>
          <a:xfrm>
            <a:off x="5621154" y="180975"/>
            <a:ext cx="6759278" cy="1533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0" u="none" cap="none" strike="noStrike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Conclusión </a:t>
            </a:r>
            <a:endParaRPr/>
          </a:p>
        </p:txBody>
      </p:sp>
      <p:sp>
        <p:nvSpPr>
          <p:cNvPr id="150" name="Google Shape;150;p20"/>
          <p:cNvSpPr txBox="1"/>
          <p:nvPr/>
        </p:nvSpPr>
        <p:spPr>
          <a:xfrm>
            <a:off x="1213557" y="1619250"/>
            <a:ext cx="15574471" cy="1804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199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Es un juego bueno y vale la pena jugarlo , también es completamente gratuito y muy divertido.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11111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1"/>
          <p:cNvSpPr txBox="1"/>
          <p:nvPr/>
        </p:nvSpPr>
        <p:spPr>
          <a:xfrm>
            <a:off x="5993507" y="180975"/>
            <a:ext cx="6300986" cy="1533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0" u="none" cap="none" strike="noStrike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Video </a:t>
            </a:r>
            <a:endParaRPr/>
          </a:p>
        </p:txBody>
      </p:sp>
      <p:sp>
        <p:nvSpPr>
          <p:cNvPr id="156" name="Google Shape;156;p21"/>
          <p:cNvSpPr txBox="1"/>
          <p:nvPr/>
        </p:nvSpPr>
        <p:spPr>
          <a:xfrm>
            <a:off x="4297610" y="4653915"/>
            <a:ext cx="9692779" cy="883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199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https://youtu.be/IVmO6YDr8w4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2"/>
          <p:cNvSpPr txBox="1"/>
          <p:nvPr/>
        </p:nvSpPr>
        <p:spPr>
          <a:xfrm>
            <a:off x="5507037" y="651949"/>
            <a:ext cx="7273925" cy="1533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0" u="none" cap="none" strike="noStrike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Referencias </a:t>
            </a:r>
            <a:endParaRPr/>
          </a:p>
        </p:txBody>
      </p:sp>
      <p:sp>
        <p:nvSpPr>
          <p:cNvPr id="162" name="Google Shape;162;p22"/>
          <p:cNvSpPr txBox="1"/>
          <p:nvPr/>
        </p:nvSpPr>
        <p:spPr>
          <a:xfrm>
            <a:off x="733466" y="2090224"/>
            <a:ext cx="16821068" cy="27254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199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https://www.levelup.com/noticias/638749/Splitgate-tendra-campana-singleplayer-Esto-respondio-1047-Games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